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1"/>
  </p:notesMasterIdLst>
  <p:handoutMasterIdLst>
    <p:handoutMasterId r:id="rId52"/>
  </p:handoutMasterIdLst>
  <p:sldIdLst>
    <p:sldId id="256" r:id="rId2"/>
    <p:sldId id="423" r:id="rId3"/>
    <p:sldId id="424" r:id="rId4"/>
    <p:sldId id="425" r:id="rId5"/>
    <p:sldId id="426" r:id="rId6"/>
    <p:sldId id="433" r:id="rId7"/>
    <p:sldId id="434" r:id="rId8"/>
    <p:sldId id="511" r:id="rId9"/>
    <p:sldId id="435" r:id="rId10"/>
    <p:sldId id="444" r:id="rId11"/>
    <p:sldId id="445" r:id="rId12"/>
    <p:sldId id="437" r:id="rId13"/>
    <p:sldId id="439" r:id="rId14"/>
    <p:sldId id="442" r:id="rId15"/>
    <p:sldId id="427" r:id="rId16"/>
    <p:sldId id="441" r:id="rId17"/>
    <p:sldId id="428" r:id="rId18"/>
    <p:sldId id="443" r:id="rId19"/>
    <p:sldId id="432" r:id="rId20"/>
    <p:sldId id="429" r:id="rId21"/>
    <p:sldId id="430" r:id="rId22"/>
    <p:sldId id="446" r:id="rId23"/>
    <p:sldId id="447" r:id="rId24"/>
    <p:sldId id="448" r:id="rId25"/>
    <p:sldId id="451" r:id="rId26"/>
    <p:sldId id="452" r:id="rId27"/>
    <p:sldId id="449" r:id="rId28"/>
    <p:sldId id="450" r:id="rId29"/>
    <p:sldId id="374" r:id="rId30"/>
    <p:sldId id="453" r:id="rId31"/>
    <p:sldId id="454" r:id="rId32"/>
    <p:sldId id="455" r:id="rId33"/>
    <p:sldId id="456" r:id="rId34"/>
    <p:sldId id="457" r:id="rId35"/>
    <p:sldId id="458" r:id="rId36"/>
    <p:sldId id="514" r:id="rId37"/>
    <p:sldId id="420" r:id="rId38"/>
    <p:sldId id="459" r:id="rId39"/>
    <p:sldId id="460" r:id="rId40"/>
    <p:sldId id="461" r:id="rId41"/>
    <p:sldId id="462" r:id="rId42"/>
    <p:sldId id="463" r:id="rId43"/>
    <p:sldId id="465" r:id="rId44"/>
    <p:sldId id="466" r:id="rId45"/>
    <p:sldId id="469" r:id="rId46"/>
    <p:sldId id="467" r:id="rId47"/>
    <p:sldId id="468" r:id="rId48"/>
    <p:sldId id="470" r:id="rId49"/>
    <p:sldId id="42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63" autoAdjust="0"/>
    <p:restoredTop sz="92157" autoAdjust="0"/>
  </p:normalViewPr>
  <p:slideViewPr>
    <p:cSldViewPr snapToGrid="0" snapToObjects="1">
      <p:cViewPr varScale="1">
        <p:scale>
          <a:sx n="69" d="100"/>
          <a:sy n="69" d="100"/>
        </p:scale>
        <p:origin x="192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19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08/29/2019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7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7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347759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7219" y="397369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7219" y="48094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530558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29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63517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290495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5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5444430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2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91" y="4833479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readings soon.)</a:t>
            </a:r>
          </a:p>
          <a:p>
            <a:endParaRPr lang="en-US" dirty="0"/>
          </a:p>
          <a:p>
            <a:r>
              <a:rPr lang="en-US" dirty="0"/>
              <a:t>Come hang out at office hours (or chat with me privately)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tomorrow.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/fall2019/cmsc320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187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111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due next Wednesday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https://github.com/cmsc320/fall2019/tree/master/project0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We’ll also link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 soon!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will be due Thursday at 4:45PM.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Kolter’s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15-388</a:t>
            </a:r>
          </a:p>
        </p:txBody>
      </p:sp>
    </p:spTree>
    <p:extLst>
      <p:ext uri="{BB962C8B-B14F-4D97-AF65-F5344CB8AC3E}">
        <p14:creationId xmlns:p14="http://schemas.microsoft.com/office/powerpoint/2010/main" val="157576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cs.umd.edu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/class/fall2019/cmsc320/”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93432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1" y="421861"/>
            <a:ext cx="3263926" cy="1102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2" y="6535712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10" y="792163"/>
            <a:ext cx="2121028" cy="22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2" y="588491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130" y="5472101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7690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2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2686" y="6184743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13532</TotalTime>
  <Words>3568</Words>
  <Application>Microsoft Macintosh PowerPoint</Application>
  <PresentationFormat>On-screen Show (4:3)</PresentationFormat>
  <Paragraphs>572</Paragraphs>
  <Slides>49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Black</vt:lpstr>
      <vt:lpstr>Calibri</vt:lpstr>
      <vt:lpstr>Courier</vt:lpstr>
      <vt:lpstr>Helvetica Neue</vt:lpstr>
      <vt:lpstr>Essential</vt:lpstr>
      <vt:lpstr>Introduction to  Data Science</vt:lpstr>
      <vt:lpstr>Announcements</vt:lpstr>
      <vt:lpstr>The Data Lifecycle</vt:lpstr>
      <vt:lpstr>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Python vS R (For Data Scientists)</vt:lpstr>
      <vt:lpstr>Extra resources</vt:lpstr>
      <vt:lpstr>PowerPoint Presentation</vt:lpstr>
      <vt:lpstr>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Matching Multiple Characters</vt:lpstr>
      <vt:lpstr>Matching sequences and repeated characters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1812</cp:revision>
  <cp:lastPrinted>2017-08-30T17:49:17Z</cp:lastPrinted>
  <dcterms:created xsi:type="dcterms:W3CDTF">2013-03-05T15:39:19Z</dcterms:created>
  <dcterms:modified xsi:type="dcterms:W3CDTF">2019-08-28T21:20:17Z</dcterms:modified>
</cp:coreProperties>
</file>